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86" autoAdjust="0"/>
  </p:normalViewPr>
  <p:slideViewPr>
    <p:cSldViewPr>
      <p:cViewPr varScale="1">
        <p:scale>
          <a:sx n="61" d="100"/>
          <a:sy n="61" d="100"/>
        </p:scale>
        <p:origin x="-73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4E259-7982-4501-9C21-F19699A4748F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16888-09A4-4093-BE6A-3F8284726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21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16888-09A4-4093-BE6A-3F82847264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65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16888-09A4-4093-BE6A-3F82847264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3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16888-09A4-4093-BE6A-3F82847264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85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16888-09A4-4093-BE6A-3F82847264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77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16888-09A4-4093-BE6A-3F82847264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68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g"/><Relationship Id="rId4" Type="http://schemas.openxmlformats.org/officeDocument/2006/relationships/image" Target="../media/image14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44304" y="330368"/>
            <a:ext cx="594360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n-US" sz="6000" dirty="0">
                <a:ln w="38100"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WELCOME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657600"/>
            <a:ext cx="2325318" cy="2568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657600"/>
            <a:ext cx="251460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057399"/>
            <a:ext cx="2192906" cy="1935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37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5136" y="685799"/>
            <a:ext cx="7010400" cy="13849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You have to keep it in your mind that if  you  see these words in any sentence such as .</a:t>
            </a:r>
            <a:endParaRPr lang="en-US" sz="2800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2667000"/>
            <a:ext cx="7772400" cy="20621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Sometimes ,Often , Generally ,Normally , Regularly ,Properly, Hardly, that is Present indefinite Tense .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04435" y="5257800"/>
            <a:ext cx="73152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Example: He hardly comes here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42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0" y="241012"/>
            <a:ext cx="4673600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Pair work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89861" y="5646375"/>
            <a:ext cx="845820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add S/</a:t>
            </a:r>
            <a:r>
              <a:rPr lang="en-US" sz="2400" dirty="0" err="1" smtClean="0"/>
              <a:t>es</a:t>
            </a:r>
            <a:r>
              <a:rPr lang="en-US" sz="2400" dirty="0" smtClean="0"/>
              <a:t> after the base from of verb ,if the subject is third person  and singular number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Write three </a:t>
            </a:r>
            <a:r>
              <a:rPr lang="en-US" sz="2400" dirty="0" err="1" smtClean="0"/>
              <a:t>sentenses</a:t>
            </a:r>
            <a:r>
              <a:rPr lang="en-US" sz="2400" dirty="0" smtClean="0"/>
              <a:t> of present indefinite tense.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3657600"/>
            <a:ext cx="762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Rahim is a good boy. He goes to school everyday. He says his prayers regularly . He loves his parents.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89861" y="2895600"/>
            <a:ext cx="81534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Identify which verbs are present indefinite Tenses.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360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  <p:bldP spid="7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381000"/>
            <a:ext cx="23622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Evaluation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Fill in the  gaps with right from of verbs.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24912" y="2286566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He -----------(play)  football everyday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4875" y="3537704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Rahim -----------(go) to school regularly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4572000"/>
            <a:ext cx="746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You -------------(say) your prayers daily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76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0"/>
            <a:ext cx="5105400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Home work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411351" y="1489501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where s/</a:t>
            </a:r>
            <a:r>
              <a:rPr lang="en-US" sz="2400" dirty="0" err="1" smtClean="0"/>
              <a:t>es</a:t>
            </a:r>
            <a:r>
              <a:rPr lang="en-US" sz="2400" dirty="0" smtClean="0"/>
              <a:t> will be used after the verb or not from the bellow sentences.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647749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600" b="1" dirty="0" smtClean="0"/>
              <a:t>The cows live on grass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8544" y="3601188"/>
            <a:ext cx="62429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Her hair look black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-209552" y="4677665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Our parents love us very much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6356" y="5345952"/>
            <a:ext cx="6515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He used </a:t>
            </a:r>
            <a:r>
              <a:rPr lang="en-US" sz="3600" b="1" dirty="0" err="1" smtClean="0"/>
              <a:t>Doel</a:t>
            </a:r>
            <a:r>
              <a:rPr lang="en-US" sz="3600" b="1" dirty="0" smtClean="0"/>
              <a:t> laptop to make contents</a:t>
            </a:r>
            <a:endParaRPr lang="en-US" sz="36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853" y="2320498"/>
            <a:ext cx="1485900" cy="11161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266" y="3601188"/>
            <a:ext cx="1588488" cy="8927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852" y="5751191"/>
            <a:ext cx="1591717" cy="116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37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6096000" cy="56323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EVERYBODY</a:t>
            </a:r>
          </a:p>
          <a:p>
            <a:endParaRPr lang="en-US" sz="6000" dirty="0"/>
          </a:p>
          <a:p>
            <a:r>
              <a:rPr lang="en-US" sz="6000" dirty="0" smtClean="0"/>
              <a:t>              </a:t>
            </a:r>
          </a:p>
          <a:p>
            <a:endParaRPr lang="en-US" sz="6000" dirty="0"/>
          </a:p>
          <a:p>
            <a:endParaRPr lang="en-US" sz="6000" dirty="0" smtClean="0"/>
          </a:p>
          <a:p>
            <a:r>
              <a:rPr lang="en-US" sz="6000" dirty="0" smtClean="0"/>
              <a:t>THANKS</a:t>
            </a:r>
            <a:endParaRPr lang="en-US" sz="6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676400"/>
            <a:ext cx="3048000" cy="3116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9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533400"/>
            <a:ext cx="2743200" cy="762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5400" dirty="0" err="1" smtClean="0"/>
              <a:t>Presnted</a:t>
            </a:r>
            <a:r>
              <a:rPr lang="en-US" sz="5400" dirty="0" smtClean="0"/>
              <a:t> By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952500" y="3200400"/>
            <a:ext cx="7962900" cy="267765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MD: SAIFUL ISLAM (M.A.B.ED) </a:t>
            </a:r>
            <a:endParaRPr lang="en-US" sz="2800" dirty="0" smtClean="0">
              <a:ln w="3175">
                <a:solidFill>
                  <a:schemeClr val="tx1"/>
                </a:solidFill>
              </a:ln>
            </a:endParaRPr>
          </a:p>
          <a:p>
            <a:r>
              <a:rPr lang="en-US" sz="2800" dirty="0" err="1" smtClean="0">
                <a:ln w="3175">
                  <a:solidFill>
                    <a:schemeClr val="tx1"/>
                  </a:solidFill>
                </a:ln>
              </a:rPr>
              <a:t>Asst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: Teacher (I.C.T) </a:t>
            </a:r>
            <a:endParaRPr lang="en-US" sz="2800" dirty="0" smtClean="0">
              <a:ln w="3175">
                <a:solidFill>
                  <a:schemeClr val="tx1"/>
                </a:solidFill>
              </a:ln>
            </a:endParaRPr>
          </a:p>
          <a:p>
            <a:r>
              <a:rPr lang="en-US" sz="2800" dirty="0" err="1" smtClean="0">
                <a:ln w="3175">
                  <a:solidFill>
                    <a:schemeClr val="tx1"/>
                  </a:solidFill>
                </a:ln>
              </a:rPr>
              <a:t>Karitola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 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S.H. high school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.</a:t>
            </a:r>
          </a:p>
          <a:p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 </a:t>
            </a:r>
            <a:r>
              <a:rPr lang="en-US" sz="2800" dirty="0" err="1" smtClean="0">
                <a:ln w="3175">
                  <a:solidFill>
                    <a:schemeClr val="tx1"/>
                  </a:solidFill>
                </a:ln>
              </a:rPr>
              <a:t>Shariyakandi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, </a:t>
            </a:r>
            <a:r>
              <a:rPr lang="en-US" sz="2800" dirty="0" err="1" smtClean="0">
                <a:ln w="3175">
                  <a:solidFill>
                    <a:schemeClr val="tx1"/>
                  </a:solidFill>
                </a:ln>
              </a:rPr>
              <a:t>Bogra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. </a:t>
            </a:r>
            <a:endParaRPr lang="en-US" sz="2800" dirty="0" smtClean="0">
              <a:ln w="3175">
                <a:solidFill>
                  <a:schemeClr val="tx1"/>
                </a:solidFill>
              </a:ln>
            </a:endParaRPr>
          </a:p>
          <a:p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Mobile 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no- 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o1717521943</a:t>
            </a:r>
          </a:p>
          <a:p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 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</a:rPr>
              <a:t>Email- saifulislam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19840102@gmail.com</a:t>
            </a:r>
            <a:endParaRPr lang="en-US" sz="2800" dirty="0">
              <a:ln w="3175">
                <a:solidFill>
                  <a:schemeClr val="tx1"/>
                </a:solidFill>
              </a:ln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227221"/>
            <a:ext cx="1981200" cy="2509520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</p:spPr>
      </p:pic>
      <p:sp>
        <p:nvSpPr>
          <p:cNvPr id="5" name="Right Arrow 4"/>
          <p:cNvSpPr/>
          <p:nvPr/>
        </p:nvSpPr>
        <p:spPr>
          <a:xfrm>
            <a:off x="5181600" y="914400"/>
            <a:ext cx="15240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0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6910" y="762000"/>
            <a:ext cx="63246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		</a:t>
            </a:r>
            <a:r>
              <a:rPr lang="en-US" sz="5400" b="1" dirty="0" smtClean="0"/>
              <a:t>				</a:t>
            </a:r>
            <a:r>
              <a:rPr lang="en-US" sz="6000" b="1" dirty="0" smtClean="0"/>
              <a:t>Class : Six </a:t>
            </a:r>
            <a:endParaRPr lang="en-US" sz="6000" b="1" dirty="0" smtClean="0"/>
          </a:p>
          <a:p>
            <a:pPr algn="ctr"/>
            <a:endParaRPr lang="en-US" sz="6000" b="1" dirty="0"/>
          </a:p>
          <a:p>
            <a:pPr algn="ctr"/>
            <a:endParaRPr lang="en-US" sz="2400" b="1" dirty="0" smtClean="0"/>
          </a:p>
          <a:p>
            <a:r>
              <a:rPr lang="en-US" sz="2000" dirty="0" smtClean="0"/>
              <a:t>		</a:t>
            </a:r>
          </a:p>
          <a:p>
            <a:r>
              <a:rPr lang="en-US" sz="3200" b="1" dirty="0" smtClean="0"/>
              <a:t>Subject: </a:t>
            </a:r>
            <a:r>
              <a:rPr lang="en-US" sz="3200" b="1" dirty="0" smtClean="0"/>
              <a:t> English </a:t>
            </a:r>
            <a:r>
              <a:rPr lang="en-US" sz="3200" b="1" dirty="0" smtClean="0"/>
              <a:t>(</a:t>
            </a:r>
            <a:r>
              <a:rPr lang="en-US" sz="3200" b="1" dirty="0" smtClean="0">
                <a:latin typeface="Eras Bold ITC" pitchFamily="34" charset="0"/>
              </a:rPr>
              <a:t>2</a:t>
            </a:r>
            <a:r>
              <a:rPr lang="en-US" sz="3200" b="1" baseline="30000" dirty="0" smtClean="0">
                <a:latin typeface="Eras Bold ITC" pitchFamily="34" charset="0"/>
              </a:rPr>
              <a:t>nd</a:t>
            </a:r>
            <a:r>
              <a:rPr lang="en-US" sz="3200" b="1" dirty="0" smtClean="0">
                <a:latin typeface="Eras Bold ITC" pitchFamily="34" charset="0"/>
              </a:rPr>
              <a:t> </a:t>
            </a:r>
            <a:r>
              <a:rPr lang="en-US" sz="3200" b="1" dirty="0" smtClean="0"/>
              <a:t> paper</a:t>
            </a:r>
            <a:r>
              <a:rPr lang="en-US" sz="3200" b="1" dirty="0" smtClean="0"/>
              <a:t>)</a:t>
            </a:r>
          </a:p>
          <a:p>
            <a:r>
              <a:rPr lang="en-US" sz="3200" b="1" dirty="0"/>
              <a:t>	</a:t>
            </a:r>
            <a:r>
              <a:rPr lang="en-US" sz="3200" b="1" dirty="0" smtClean="0"/>
              <a:t>	</a:t>
            </a:r>
            <a:r>
              <a:rPr lang="en-US" sz="3200" b="1" dirty="0" smtClean="0"/>
              <a:t>Time </a:t>
            </a:r>
            <a:r>
              <a:rPr lang="en-US" sz="3200" b="1" dirty="0" smtClean="0"/>
              <a:t>:</a:t>
            </a:r>
            <a:r>
              <a:rPr lang="en-US" sz="3200" b="1" dirty="0" smtClean="0">
                <a:latin typeface="Eras Bold ITC" pitchFamily="34" charset="0"/>
              </a:rPr>
              <a:t>45 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minite</a:t>
            </a:r>
            <a:endParaRPr lang="en-US" sz="3200" b="1" dirty="0" smtClean="0"/>
          </a:p>
          <a:p>
            <a:r>
              <a:rPr lang="en-US" sz="3200" b="1" dirty="0" smtClean="0"/>
              <a:t> 		Dated : </a:t>
            </a:r>
            <a:r>
              <a:rPr lang="en-US" sz="3200" b="1" dirty="0" smtClean="0">
                <a:latin typeface="Arial Rounded MT Bold" pitchFamily="34" charset="0"/>
              </a:rPr>
              <a:t>08-02-2016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9776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9767" y="14478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smtClean="0"/>
              <a:t>By the  end of the lesson students will be able to:</a:t>
            </a:r>
            <a:endParaRPr lang="en-US" sz="2400" i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781334" y="381000"/>
            <a:ext cx="7239000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 smtClean="0"/>
              <a:t>Learning Outcomes </a:t>
            </a:r>
            <a:endParaRPr lang="en-US" sz="40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14066" y="2231830"/>
            <a:ext cx="645766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b="1" dirty="0" smtClean="0"/>
              <a:t>Learn kind of Tenses</a:t>
            </a:r>
          </a:p>
          <a:p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Write sentences in deferent from of present Indefinite Tense</a:t>
            </a:r>
          </a:p>
          <a:p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Uses of present Indefinite Tense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509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2119025"/>
            <a:ext cx="9067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He </a:t>
            </a:r>
            <a:r>
              <a:rPr lang="en-US" sz="4000" dirty="0" smtClean="0">
                <a:solidFill>
                  <a:srgbClr val="00B050"/>
                </a:solidFill>
              </a:rPr>
              <a:t>goes </a:t>
            </a:r>
            <a:r>
              <a:rPr lang="en-US" sz="4000" dirty="0" smtClean="0"/>
              <a:t>to mosque everyday</a:t>
            </a:r>
            <a:endParaRPr lang="en-US" sz="3200" dirty="0" smtClean="0"/>
          </a:p>
          <a:p>
            <a:r>
              <a:rPr lang="en-US" sz="4000" dirty="0" smtClean="0"/>
              <a:t>You</a:t>
            </a:r>
            <a:r>
              <a:rPr lang="en-US" sz="4000" dirty="0" smtClean="0">
                <a:solidFill>
                  <a:srgbClr val="00B050"/>
                </a:solidFill>
              </a:rPr>
              <a:t> went </a:t>
            </a:r>
            <a:r>
              <a:rPr lang="en-US" sz="4000" dirty="0" smtClean="0"/>
              <a:t>to </a:t>
            </a:r>
            <a:r>
              <a:rPr lang="en-US" sz="4000" dirty="0" err="1" smtClean="0"/>
              <a:t>Bogra</a:t>
            </a:r>
            <a:r>
              <a:rPr lang="en-US" sz="4000" dirty="0" smtClean="0"/>
              <a:t> last year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sz="3600" dirty="0" smtClean="0"/>
              <a:t>I </a:t>
            </a:r>
            <a:r>
              <a:rPr lang="en-US" sz="3600" dirty="0" smtClean="0">
                <a:solidFill>
                  <a:srgbClr val="00B050"/>
                </a:solidFill>
              </a:rPr>
              <a:t>shall </a:t>
            </a:r>
            <a:r>
              <a:rPr lang="en-US" sz="3600" dirty="0" smtClean="0"/>
              <a:t>go to </a:t>
            </a:r>
            <a:r>
              <a:rPr lang="en-US" sz="3600" dirty="0" err="1" smtClean="0"/>
              <a:t>Mokka</a:t>
            </a:r>
            <a:r>
              <a:rPr lang="en-US" sz="3600" dirty="0" smtClean="0"/>
              <a:t> next year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328994"/>
            <a:ext cx="8648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Here the words  written in blue  </a:t>
            </a:r>
            <a:r>
              <a:rPr lang="en-US" sz="2400" b="1" dirty="0" err="1" smtClean="0"/>
              <a:t>colour</a:t>
            </a:r>
            <a:r>
              <a:rPr lang="en-US" sz="2400" b="1" dirty="0" smtClean="0"/>
              <a:t>  indicate time of action .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5571235"/>
            <a:ext cx="8877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Tense is the form  in which a verb is used to express when an action is , was or will be performed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77" y="0"/>
            <a:ext cx="2743200" cy="22223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610" y="30708"/>
            <a:ext cx="3188272" cy="2088318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700" y="30707"/>
            <a:ext cx="3124200" cy="2191603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7398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461010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Remember it easily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83275" y="3733800"/>
            <a:ext cx="16002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Present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02541" y="3662695"/>
            <a:ext cx="2057400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Past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3593952"/>
            <a:ext cx="1905000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Future</a:t>
            </a:r>
            <a:endParaRPr lang="en-US" sz="3200" b="1" dirty="0"/>
          </a:p>
        </p:txBody>
      </p:sp>
      <p:sp>
        <p:nvSpPr>
          <p:cNvPr id="6" name="Circular Arrow 5"/>
          <p:cNvSpPr/>
          <p:nvPr/>
        </p:nvSpPr>
        <p:spPr>
          <a:xfrm>
            <a:off x="1371600" y="2559904"/>
            <a:ext cx="1483625" cy="1749122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>
            <a:off x="4038600" y="1981200"/>
            <a:ext cx="2514600" cy="14532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2855225" y="1255931"/>
            <a:ext cx="573775" cy="1030069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3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409358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Habitual fact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23212" y="3411618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Universal truth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04516" y="4343400"/>
            <a:ext cx="8801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Present indefinite Tense means  a verb used for habitual fact, universal truth the action that is </a:t>
            </a:r>
            <a:r>
              <a:rPr lang="en-US" sz="2800" dirty="0" err="1" smtClean="0"/>
              <a:t>usal</a:t>
            </a:r>
            <a:r>
              <a:rPr lang="en-US" sz="2800" dirty="0" smtClean="0"/>
              <a:t> and the action that takes place  regularly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8" y="90914"/>
            <a:ext cx="2828822" cy="2118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485" y="-389542"/>
            <a:ext cx="3302307" cy="3302307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3048000" y="106268"/>
            <a:ext cx="2822812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Present </a:t>
            </a:r>
            <a:r>
              <a:rPr lang="en-US" sz="2400" dirty="0" smtClean="0">
                <a:solidFill>
                  <a:prstClr val="black"/>
                </a:solidFill>
              </a:rPr>
              <a:t>indefinite Tense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1371600" y="2568054"/>
            <a:ext cx="457200" cy="81855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6705600" y="2438400"/>
            <a:ext cx="355753" cy="9482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90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57200"/>
            <a:ext cx="8763000" cy="156966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Today we will </a:t>
            </a:r>
            <a:r>
              <a:rPr lang="en-US" sz="4800" dirty="0" err="1" smtClean="0"/>
              <a:t>disscuss</a:t>
            </a:r>
            <a:r>
              <a:rPr lang="en-US" sz="4800" dirty="0" smtClean="0"/>
              <a:t> about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4648200"/>
            <a:ext cx="8915400" cy="17543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The use of Present indefinite Tense</a:t>
            </a:r>
            <a:endParaRPr lang="en-US" sz="5400" dirty="0"/>
          </a:p>
        </p:txBody>
      </p:sp>
      <p:sp>
        <p:nvSpPr>
          <p:cNvPr id="4" name="Down Arrow 3"/>
          <p:cNvSpPr/>
          <p:nvPr/>
        </p:nvSpPr>
        <p:spPr>
          <a:xfrm>
            <a:off x="3143250" y="1934020"/>
            <a:ext cx="571500" cy="23331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0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286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Struture</a:t>
            </a:r>
            <a:r>
              <a:rPr lang="en-US" sz="2400" b="1" dirty="0" smtClean="0"/>
              <a:t> of Present indefinite Tense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12498" y="775282"/>
            <a:ext cx="15080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Make four sentences  from the picture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20576" y="1048434"/>
            <a:ext cx="1613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Subject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953568" y="942958"/>
            <a:ext cx="19550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Present form of verb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56577" y="1045596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Object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600010" y="4267200"/>
            <a:ext cx="3911221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girl      eats                       rice.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602239" y="3745468"/>
            <a:ext cx="4288526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She               eats                       rice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02168" y="2895600"/>
            <a:ext cx="4286249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 </a:t>
            </a:r>
            <a:r>
              <a:rPr lang="en-US" sz="2000" dirty="0" smtClean="0"/>
              <a:t>        </a:t>
            </a:r>
            <a:r>
              <a:rPr lang="en-US" sz="2000" dirty="0" err="1" smtClean="0"/>
              <a:t>Shinha</a:t>
            </a:r>
            <a:r>
              <a:rPr lang="en-US" sz="2000" dirty="0" smtClean="0"/>
              <a:t>           eats             rice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1" y="18730"/>
            <a:ext cx="1663593" cy="3276980"/>
          </a:xfrm>
          <a:prstGeom prst="rect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</p:spPr>
      </p:pic>
      <p:sp>
        <p:nvSpPr>
          <p:cNvPr id="11" name="Down Arrow 10"/>
          <p:cNvSpPr/>
          <p:nvPr/>
        </p:nvSpPr>
        <p:spPr>
          <a:xfrm>
            <a:off x="4267200" y="1568816"/>
            <a:ext cx="381000" cy="11582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5765610" y="1981200"/>
            <a:ext cx="159366" cy="7458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7542377" y="1676400"/>
            <a:ext cx="382423" cy="1050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816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ikoshBAN">
      <a:majorFont>
        <a:latin typeface="NikoshBAN"/>
        <a:ea typeface=""/>
        <a:cs typeface=""/>
      </a:majorFont>
      <a:minorFont>
        <a:latin typeface="NikoshB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394</Words>
  <Application>Microsoft Office PowerPoint</Application>
  <PresentationFormat>On-screen Show (4:3)</PresentationFormat>
  <Paragraphs>76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82</cp:revision>
  <dcterms:created xsi:type="dcterms:W3CDTF">2006-08-16T00:00:00Z</dcterms:created>
  <dcterms:modified xsi:type="dcterms:W3CDTF">2016-02-15T02:10:13Z</dcterms:modified>
</cp:coreProperties>
</file>